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916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6098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10495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2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45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07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5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49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02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22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59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63410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82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05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2168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3521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55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9252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371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43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3533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1204-7467-4355-B272-DB8D76F863D0}" type="datetimeFigureOut">
              <a:rPr lang="es-VE" smtClean="0"/>
              <a:t>08/09/2022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00FD-376E-4055-BC8A-25886B4EF25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9119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D16A-6F32-43E0-9116-5FD2DEED70EB}" type="datetimeFigureOut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08/09/2022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E65F-F83C-4BFF-B5AA-9C149D64CFA0}" type="slidenum">
              <a:rPr lang="es-V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V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6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37"/>
          <p:cNvSpPr>
            <a:spLocks noChangeArrowheads="1"/>
          </p:cNvSpPr>
          <p:nvPr/>
        </p:nvSpPr>
        <p:spPr bwMode="auto">
          <a:xfrm>
            <a:off x="167425" y="115889"/>
            <a:ext cx="11797047" cy="674211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wrap="none" lIns="95203" tIns="47602" rIns="95203" bIns="47602" anchor="ctr"/>
          <a:lstStyle/>
          <a:p>
            <a:endParaRPr lang="es-VE" sz="1634" dirty="0">
              <a:solidFill>
                <a:prstClr val="black"/>
              </a:solidFill>
            </a:endParaRPr>
          </a:p>
        </p:txBody>
      </p:sp>
      <p:pic>
        <p:nvPicPr>
          <p:cNvPr id="33" name="Picture 10" descr="C:\Documents and Settings\Usuario\Escritorio\Material Vlla Caracas - La Guaira\Bandera+de+Venezuela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27387" y="125580"/>
            <a:ext cx="10937227" cy="136815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3" cstate="print"/>
          <a:srcRect l="73654" t="27941" r="3125" b="56902"/>
          <a:stretch>
            <a:fillRect/>
          </a:stretch>
        </p:blipFill>
        <p:spPr bwMode="auto">
          <a:xfrm>
            <a:off x="115909" y="6565887"/>
            <a:ext cx="11912958" cy="3571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" name="object 8"/>
          <p:cNvSpPr/>
          <p:nvPr/>
        </p:nvSpPr>
        <p:spPr>
          <a:xfrm>
            <a:off x="276170" y="234217"/>
            <a:ext cx="571772" cy="642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 dirty="0">
              <a:solidFill>
                <a:prstClr val="black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636108" y="6019503"/>
            <a:ext cx="2444485" cy="347613"/>
          </a:xfrm>
          <a:prstGeom prst="rect">
            <a:avLst/>
          </a:prstGeom>
          <a:noFill/>
        </p:spPr>
        <p:txBody>
          <a:bodyPr wrap="none" lIns="95203" tIns="47602" rIns="95203" bIns="4760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VE" sz="1634" b="1" i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“IN OMNI VERITATE”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442482" y="3755759"/>
            <a:ext cx="41493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VE" sz="1634" dirty="0">
              <a:solidFill>
                <a:prstClr val="black"/>
              </a:solidFill>
            </a:endParaRPr>
          </a:p>
        </p:txBody>
      </p:sp>
      <p:sp>
        <p:nvSpPr>
          <p:cNvPr id="15" name="37 CuadroTexto"/>
          <p:cNvSpPr txBox="1"/>
          <p:nvPr/>
        </p:nvSpPr>
        <p:spPr>
          <a:xfrm>
            <a:off x="949602" y="1994253"/>
            <a:ext cx="10188302" cy="515095"/>
          </a:xfrm>
          <a:prstGeom prst="rect">
            <a:avLst/>
          </a:prstGeom>
          <a:noFill/>
        </p:spPr>
        <p:txBody>
          <a:bodyPr wrap="square" lIns="95203" tIns="47602" rIns="95203" bIns="47602" rtlCol="0">
            <a:spAutoFit/>
          </a:bodyPr>
          <a:lstStyle/>
          <a:p>
            <a:pPr>
              <a:lnSpc>
                <a:spcPct val="150000"/>
              </a:lnSpc>
            </a:pPr>
            <a:endParaRPr lang="es-VE" sz="181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5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324" y="188521"/>
            <a:ext cx="739219" cy="7905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920087" y="365126"/>
            <a:ext cx="10515600" cy="508332"/>
          </a:xfrm>
        </p:spPr>
        <p:txBody>
          <a:bodyPr>
            <a:normAutofit/>
          </a:bodyPr>
          <a:lstStyle/>
          <a:p>
            <a:r>
              <a:rPr lang="es-VE" sz="1800" b="1" u="sng" dirty="0" smtClean="0">
                <a:latin typeface="+mn-lt"/>
              </a:rPr>
              <a:t>PROCEDIMIENTO PARA LAS SOLICITUDES DE CURSOS, CHARLAS Y CONFERENCIAS SOBRE LA MATERIA .</a:t>
            </a:r>
            <a:endParaRPr lang="es-VE" sz="1800" b="1" u="sng" dirty="0">
              <a:latin typeface="+mn-lt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81496" y="2425181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SOLICITUD POR PARTE DE LAS UNIDADES O LOS PARTICULARES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357918" y="2442973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PARTICIPACIÓN AL GRUPO DE TRABAJO DE DD.HH Y DIH DEL MPPPD SOBRE LA SOLICITUD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334339" y="2425181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APROBACIÓN DEL INSPECTOR GENERAL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310761" y="2425181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TRASLADOS A LA UNIDADES O DEPENDENCIAS SOLICITANTES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9169758" y="3876821"/>
            <a:ext cx="2434106" cy="763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INFORMAR RESULTADOS A:</a:t>
            </a:r>
          </a:p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INSPECTOR GENERAL.</a:t>
            </a:r>
          </a:p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DERECCIÓN DE DD.HH DEL MPPPD</a:t>
            </a:r>
          </a:p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OFICINA DE PROGRAMACIÓN DE I.G.EJ.B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7841776" y="1320003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PARTICIPAR A LA OFICINA DE PROGRAMACIÓN.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81496" y="3876822"/>
            <a:ext cx="2124926" cy="65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050" dirty="0">
                <a:solidFill>
                  <a:prstClr val="black">
                    <a:lumMod val="95000"/>
                    <a:lumOff val="5000"/>
                  </a:prstClr>
                </a:solidFill>
              </a:rPr>
              <a:t>PARTICIPAR A LA OFICINA DE PROGRACIÓN</a:t>
            </a:r>
            <a:endParaRPr lang="es-VE" sz="10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6" name="Flecha derecha 25"/>
          <p:cNvSpPr/>
          <p:nvPr/>
        </p:nvSpPr>
        <p:spPr>
          <a:xfrm>
            <a:off x="2612935" y="2648889"/>
            <a:ext cx="648000" cy="255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27" name="Flecha derecha 26"/>
          <p:cNvSpPr/>
          <p:nvPr/>
        </p:nvSpPr>
        <p:spPr>
          <a:xfrm>
            <a:off x="5579827" y="2648889"/>
            <a:ext cx="648000" cy="255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28" name="Flecha izquierda, derecha y arriba 27"/>
          <p:cNvSpPr/>
          <p:nvPr/>
        </p:nvSpPr>
        <p:spPr>
          <a:xfrm>
            <a:off x="8530171" y="2101755"/>
            <a:ext cx="709684" cy="802879"/>
          </a:xfrm>
          <a:prstGeom prst="leftRightUpArrow">
            <a:avLst>
              <a:gd name="adj1" fmla="val 17308"/>
              <a:gd name="adj2" fmla="val 1538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29" name="Flecha abajo 28"/>
          <p:cNvSpPr/>
          <p:nvPr/>
        </p:nvSpPr>
        <p:spPr>
          <a:xfrm>
            <a:off x="1316012" y="3228317"/>
            <a:ext cx="255894" cy="50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  <p:sp>
        <p:nvSpPr>
          <p:cNvPr id="30" name="Flecha abajo 29"/>
          <p:cNvSpPr/>
          <p:nvPr/>
        </p:nvSpPr>
        <p:spPr>
          <a:xfrm>
            <a:off x="10245277" y="3228317"/>
            <a:ext cx="255894" cy="50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Tema de Office</vt:lpstr>
      <vt:lpstr>1_Tema de Office</vt:lpstr>
      <vt:lpstr>PROCEDIMIENTO PARA LAS SOLICITUDES DE CURSOS, CHARLAS Y CONFERENCIAS SOBRE LA MATERIA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PARA LAS SOLICITUDES DE CURSOS, CHARLAS Y CONFERENCIAS SOBRE LA MATERIA .</dc:title>
  <dc:creator>INSPECTORIA</dc:creator>
  <cp:lastModifiedBy>INSPECTORIA</cp:lastModifiedBy>
  <cp:revision>1</cp:revision>
  <dcterms:created xsi:type="dcterms:W3CDTF">2022-09-08T19:17:12Z</dcterms:created>
  <dcterms:modified xsi:type="dcterms:W3CDTF">2022-09-08T19:17:31Z</dcterms:modified>
</cp:coreProperties>
</file>